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040" autoAdjust="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D7E7272-D220-4BDD-B4BC-EDE5670236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D6EB83F-C0CF-4C32-95E0-CB24143534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D9688-01F2-4D19-9388-3102C0E0DFA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9CF3D26-19D5-4EE4-A0F8-A61218B7E4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F4E3C8-2B2B-46A0-962F-5E49F424FC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59C1C-585B-43AD-ADE1-EF306875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3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698C8-5DB0-47F7-B871-53CF8F7CF5F5}" type="datetimeFigureOut">
              <a:rPr lang="ru-RU" noProof="0" smtClean="0"/>
              <a:t>20.09.2022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91D0C-073F-490E-B352-CF2CBE3B788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4411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91D0C-073F-490E-B352-CF2CBE3B78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6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8CAB37-1E88-4708-A532-D75EB2177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Логотип PowerPoint">
            <a:extLst>
              <a:ext uri="{FF2B5EF4-FFF2-40B4-BE49-F238E27FC236}">
                <a16:creationId xmlns="" xmlns:a16="http://schemas.microsoft.com/office/drawing/2014/main" id="{A11B18B3-9881-4CAC-89A9-F3B81753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487709" y="5573935"/>
            <a:ext cx="2043316" cy="679645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6961839-10F7-4B26-97D8-3B09045F40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6427" y="4486359"/>
            <a:ext cx="8303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97E7F-9714-44E5-993E-DBF4230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24" y="3083859"/>
            <a:ext cx="10974598" cy="151316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lvl="0"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FC7F7019-E7BE-4EF2-AE25-147C9EB6E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6579479" cy="125346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200" b="1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100000"/>
              </a:lnSpc>
              <a:spcAft>
                <a:spcPts val="1200"/>
              </a:spcAft>
            </a:pPr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303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="" xmlns:a16="http://schemas.microsoft.com/office/drawing/2014/main" id="{BCCC314C-387C-4945-A19D-3B87791B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BC3BE1D-B9D6-4253-B297-6E1D1831D3B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9456AE-EFB4-48B9-B590-443B6AC1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06FEDB-7B14-429C-83DE-3D30C0889CD2}" type="datetime1">
              <a:rPr lang="ru-RU" noProof="0" smtClean="0"/>
              <a:t>20.09.2022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27FEF9-F08B-4826-9DD0-63FA658A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FB960E9F-2C2A-48BA-B6BF-563F870F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2767F-C36F-43F3-A3EC-D3C6B44B9C0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867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6D28AEA5-CF5B-46EC-AFCD-A1666F7A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A9433B-22CF-4853-8DBF-691E749AB2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1E0E8C-901D-425E-8AA7-D1BD6A0A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01D306-BEAB-49D9-ABE0-2436E7CEA059}" type="datetime1">
              <a:rPr lang="ru-RU" noProof="0" smtClean="0"/>
              <a:t>20.09.2022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3AFA12-E129-4E79-BFA1-62D435A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0B0FACBF-8BF8-4D7A-9998-28CF5ED5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2767F-C36F-43F3-A3EC-D3C6B44B9C0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9026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0F17FC-DE49-4934-B430-4C90474614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A32B5B-6A1B-4AEE-BE18-97E2FB02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8" y="528137"/>
            <a:ext cx="9274676" cy="117232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/>
            </a:lvl1pPr>
          </a:lstStyle>
          <a:p>
            <a:pPr marL="0"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82F367-9A62-40CE-A7F4-639F03D2E1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1008" y="1717926"/>
            <a:ext cx="9274676" cy="510674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1390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88DEC4-4E7B-4AC5-864E-5F376B458D93}" type="datetime1">
              <a:rPr lang="ru-RU" noProof="0" smtClean="0"/>
              <a:t>20.09.2022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2767F-C36F-43F3-A3EC-D3C6B44B9C04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122488"/>
            <a:ext cx="5132614" cy="4083050"/>
          </a:xfrm>
        </p:spPr>
        <p:txBody>
          <a:bodyPr rtlCol="0"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 8">
            <a:extLst>
              <a:ext uri="{FF2B5EF4-FFF2-40B4-BE49-F238E27FC236}">
                <a16:creationId xmlns=""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21186" y="2122488"/>
            <a:ext cx="5132614" cy="4083050"/>
          </a:xfrm>
        </p:spPr>
        <p:txBody>
          <a:bodyPr rtlCol="0"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49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062CC-1A75-4EC3-8935-3DC402F5914D}" type="datetime1">
              <a:rPr lang="ru-RU" noProof="0" smtClean="0"/>
              <a:t>20.09.2022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2767F-C36F-43F3-A3EC-D3C6B44B9C04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122488"/>
            <a:ext cx="3450661" cy="4083050"/>
          </a:xfrm>
        </p:spPr>
        <p:txBody>
          <a:bodyPr rtlCol="0"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 8">
            <a:extLst>
              <a:ext uri="{FF2B5EF4-FFF2-40B4-BE49-F238E27FC236}">
                <a16:creationId xmlns="" xmlns:a16="http://schemas.microsoft.com/office/drawing/2014/main" id="{8C66BE67-91A6-49CD-A166-4EFD27D36C0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70669" y="2122488"/>
            <a:ext cx="3450661" cy="4083050"/>
          </a:xfrm>
        </p:spPr>
        <p:txBody>
          <a:bodyPr rtlCol="0"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 8">
            <a:extLst>
              <a:ext uri="{FF2B5EF4-FFF2-40B4-BE49-F238E27FC236}">
                <a16:creationId xmlns="" xmlns:a16="http://schemas.microsoft.com/office/drawing/2014/main" id="{9A73E789-A47B-493F-BD60-32422000C6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903139" y="2122488"/>
            <a:ext cx="3450661" cy="4083050"/>
          </a:xfrm>
        </p:spPr>
        <p:txBody>
          <a:bodyPr rtlCol="0"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BFC78D6D-D6FA-4ABF-8565-3BFF1B362A45}"/>
              </a:ext>
            </a:extLst>
          </p:cNvPr>
          <p:cNvCxnSpPr/>
          <p:nvPr userDrawn="1"/>
        </p:nvCxnSpPr>
        <p:spPr>
          <a:xfrm>
            <a:off x="4335277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6CB95B52-D4CC-44EE-9F94-F106A8238740}"/>
              </a:ext>
            </a:extLst>
          </p:cNvPr>
          <p:cNvCxnSpPr/>
          <p:nvPr userDrawn="1"/>
        </p:nvCxnSpPr>
        <p:spPr>
          <a:xfrm>
            <a:off x="7866780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8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6D1ED74-0D66-49A5-B190-A7DE0E67A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"/>
            <a:ext cx="12192000" cy="3167063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0B519A99-FF44-472F-B22E-5F86CEAB9C59}"/>
              </a:ext>
            </a:extLst>
          </p:cNvPr>
          <p:cNvSpPr/>
          <p:nvPr userDrawn="1"/>
        </p:nvSpPr>
        <p:spPr>
          <a:xfrm>
            <a:off x="4693237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49EC5AF5-F2E8-491C-BA10-ABF9E30E73D8}"/>
              </a:ext>
            </a:extLst>
          </p:cNvPr>
          <p:cNvSpPr/>
          <p:nvPr userDrawn="1"/>
        </p:nvSpPr>
        <p:spPr>
          <a:xfrm>
            <a:off x="8513368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31915790-803C-4DD9-87FC-7880EE0EAC52}"/>
              </a:ext>
            </a:extLst>
          </p:cNvPr>
          <p:cNvSpPr/>
          <p:nvPr userDrawn="1"/>
        </p:nvSpPr>
        <p:spPr>
          <a:xfrm>
            <a:off x="910053" y="1892626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E42C05-3195-4529-840F-8A6EADA6AA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2129" y="4764856"/>
            <a:ext cx="3037114" cy="1907586"/>
          </a:xfrm>
        </p:spPr>
        <p:txBody>
          <a:bodyPr rtlCol="0"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831B9BD-554C-40FA-8C90-F818F61C4557}"/>
              </a:ext>
            </a:extLst>
          </p:cNvPr>
          <p:cNvSpPr/>
          <p:nvPr userDrawn="1"/>
        </p:nvSpPr>
        <p:spPr>
          <a:xfrm>
            <a:off x="8892073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ED3FE72-F542-4BD9-81A4-FB9FDE700A2A}"/>
              </a:ext>
            </a:extLst>
          </p:cNvPr>
          <p:cNvSpPr/>
          <p:nvPr userDrawn="1"/>
        </p:nvSpPr>
        <p:spPr>
          <a:xfrm>
            <a:off x="5071942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F9C24C6-88D8-4D3F-AFDC-A6C9E2922736}"/>
              </a:ext>
            </a:extLst>
          </p:cNvPr>
          <p:cNvSpPr/>
          <p:nvPr userDrawn="1"/>
        </p:nvSpPr>
        <p:spPr>
          <a:xfrm>
            <a:off x="1288758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99F6D5-2ED8-4FD9-B5B2-9093B4C101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7386" y="4298200"/>
            <a:ext cx="1877308" cy="358025"/>
          </a:xfrm>
          <a:grpFill/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Aft>
                <a:spcPts val="1200"/>
              </a:spcAft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3BA39E9-D45A-443C-A58B-17D0B5D5CF9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71942" y="4298200"/>
            <a:ext cx="1912883" cy="358025"/>
          </a:xfrm>
          <a:grpFill/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Aft>
                <a:spcPts val="1200"/>
              </a:spcAft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D42B0D44-387D-4C24-B5F0-F47FD12154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2073" y="4264288"/>
            <a:ext cx="1912883" cy="422012"/>
          </a:xfrm>
          <a:grpFill/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Aft>
                <a:spcPts val="1200"/>
              </a:spcAft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9F3ACD07-A1A8-4C77-9A5E-A152399BF1A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509826" y="4764856"/>
            <a:ext cx="3037114" cy="1907586"/>
          </a:xfrm>
        </p:spPr>
        <p:txBody>
          <a:bodyPr rtlCol="0"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35A00728-0390-449B-A9C3-B2E70E7B87F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29957" y="4764856"/>
            <a:ext cx="3037114" cy="1907586"/>
          </a:xfrm>
        </p:spPr>
        <p:txBody>
          <a:bodyPr rtlCol="0"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7" name="Заголовок 26">
            <a:extLst>
              <a:ext uri="{FF2B5EF4-FFF2-40B4-BE49-F238E27FC236}">
                <a16:creationId xmlns="" xmlns:a16="http://schemas.microsoft.com/office/drawing/2014/main" id="{68A52873-F950-4E21-95F3-B294D0B9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19C60224-04AE-4754-B02D-77F7807365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18" y="2106669"/>
            <a:ext cx="1912828" cy="1912826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Рисунок 30">
            <a:extLst>
              <a:ext uri="{FF2B5EF4-FFF2-40B4-BE49-F238E27FC236}">
                <a16:creationId xmlns="" xmlns:a16="http://schemas.microsoft.com/office/drawing/2014/main" id="{0DB3A35F-50DF-4731-9C74-A6E9A24FBF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1997" y="2106669"/>
            <a:ext cx="1912828" cy="1912826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3" name="Рисунок 30">
            <a:extLst>
              <a:ext uri="{FF2B5EF4-FFF2-40B4-BE49-F238E27FC236}">
                <a16:creationId xmlns="" xmlns:a16="http://schemas.microsoft.com/office/drawing/2014/main" id="{90215D81-6F8E-4563-B187-421039C2AC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92128" y="2106669"/>
            <a:ext cx="1912828" cy="1912826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60F1F5E-0F8E-4292-A2C4-57224605234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67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B45456-20FC-48A7-BE67-71488B4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FDB51B5-1DF3-41CD-A957-E9A05361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1B9E9A-9263-431B-8D1F-CFC587BCCDA7}" type="datetime1">
              <a:rPr lang="ru-RU" noProof="0" smtClean="0"/>
              <a:t>20.09.2022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500CD5D-2F5B-4547-8B71-EF4448A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AA621205-E349-470A-A959-45D60D20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2767F-C36F-43F3-A3EC-D3C6B44B9C0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999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6B6D9F9-5A76-47FC-B76A-79DF99E9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BFF84A-A16C-44B6-B8D0-6879DA72D46F}" type="datetime1">
              <a:rPr lang="ru-RU" noProof="0" smtClean="0"/>
              <a:t>20.09.2022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A946DF5-B260-48EA-A562-51A920C2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D5132BD4-E04A-4497-8494-72AA7909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2767F-C36F-43F3-A3EC-D3C6B44B9C0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840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A47EEF-0759-477E-AA5C-EB9060C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63F86D4-5180-4D02-9937-52B7F61EF4E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B84DC1-0189-44BD-9FB8-DF70AE92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DF6ABD-30F0-49DA-9A2D-2566753B7BC3}" type="datetime1">
              <a:rPr lang="ru-RU" noProof="0" smtClean="0"/>
              <a:t>20.09.2022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24F59F-8F03-4A4D-8859-9298A26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993CA1F9-A38C-468E-ACB7-25764D9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42767F-C36F-43F3-A3EC-D3C6B44B9C0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41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9F4D1852-0B32-43A2-AF32-062E9EC375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547"/>
            <a:ext cx="12192000" cy="3316716"/>
            <a:chOff x="0" y="4547"/>
            <a:chExt cx="12192000" cy="3316716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287464D-F58B-492E-A7E1-17EC8F31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"/>
              <a:ext cx="12192000" cy="3167063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AD0FA97E-93E9-45A9-967A-DD905690C756}"/>
                </a:ext>
              </a:extLst>
            </p:cNvPr>
            <p:cNvSpPr/>
            <p:nvPr/>
          </p:nvSpPr>
          <p:spPr>
            <a:xfrm>
              <a:off x="0" y="1892300"/>
              <a:ext cx="12192000" cy="142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1C049FA-04F3-4E83-A400-653730E5EA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"/>
            <a:ext cx="3225800" cy="27990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65AE06-C1A4-479D-961E-89F2BE93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01D420E-5AA3-46FF-924E-C6482652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1265"/>
            <a:ext cx="10515600" cy="412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EAE446-2533-44B0-A61C-6E2640347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A5313BF-3B2A-4D94-BB11-FC2069ED31A3}" type="datetime1">
              <a:rPr lang="ru-RU" noProof="0" smtClean="0"/>
              <a:t>20.09.2022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45CCA6-6249-4EEF-8EB6-5880D7FD2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1594EE8A-DDD1-41D0-8553-81C0B037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42767F-C36F-43F3-A3EC-D3C6B44B9C04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D81BBC1-20E7-4568-BB16-09A7F298515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40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D41F38D0-D1DC-424C-A95E-CA9BA3266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000" b="1" i="0" u="none" strike="noStrike" baseline="0" dirty="0">
                <a:latin typeface="+mn-lt"/>
              </a:rPr>
              <a:t>ОБЛАСТНАЯ НЕДЕЛЯ ПО ПРОФИЛАКТИКЕ</a:t>
            </a:r>
            <a:r>
              <a:rPr lang="ru-RU" sz="3200" b="1" i="0" u="none" strike="noStrike" baseline="0" dirty="0">
                <a:latin typeface="+mn-lt"/>
              </a:rPr>
              <a:t/>
            </a:r>
            <a:br>
              <a:rPr lang="ru-RU" sz="3200" b="1" i="0" u="none" strike="noStrike" baseline="0" dirty="0">
                <a:latin typeface="+mn-lt"/>
              </a:rPr>
            </a:br>
            <a:r>
              <a:rPr lang="ru-RU" sz="5400" b="1" i="0" u="none" strike="noStrike" baseline="0" dirty="0">
                <a:latin typeface="+mn-lt"/>
              </a:rPr>
              <a:t>«РАЗНОЦВЕТНАЯ НЕДЕЛЯ»</a:t>
            </a:r>
            <a:endParaRPr lang="ru-RU" sz="6600" dirty="0">
              <a:latin typeface="+mn-lt"/>
            </a:endParaRPr>
          </a:p>
        </p:txBody>
      </p:sp>
      <p:sp>
        <p:nvSpPr>
          <p:cNvPr id="13" name="Подзаголовок 12">
            <a:extLst>
              <a:ext uri="{FF2B5EF4-FFF2-40B4-BE49-F238E27FC236}">
                <a16:creationId xmlns="" xmlns:a16="http://schemas.microsoft.com/office/drawing/2014/main" id="{E38BC034-3AAF-43AF-B5D3-540617DEE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8646296" cy="1253469"/>
          </a:xfrm>
        </p:spPr>
        <p:txBody>
          <a:bodyPr rtlCol="0"/>
          <a:lstStyle/>
          <a:p>
            <a:pPr rtl="0"/>
            <a:r>
              <a:rPr lang="ru-RU" sz="1800" b="0" u="none" strike="noStrike" baseline="0" dirty="0">
                <a:latin typeface="+mj-lt"/>
              </a:rPr>
              <a:t>Приурочена ко Всемирному дню предотвращения самоубийств</a:t>
            </a:r>
            <a:endParaRPr lang="ru-RU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C26B431-EDB7-4EEF-8D40-36B3BBAF1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1EFD25-1AED-4664-9F15-214D4EC82510}"/>
              </a:ext>
            </a:extLst>
          </p:cNvPr>
          <p:cNvSpPr txBox="1"/>
          <p:nvPr/>
        </p:nvSpPr>
        <p:spPr>
          <a:xfrm>
            <a:off x="2882122" y="200869"/>
            <a:ext cx="6094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РОССИЙСКАЯ ФЕДЕРАЦИЯ</a:t>
            </a:r>
          </a:p>
          <a:p>
            <a:pPr algn="ctr"/>
            <a:r>
              <a:rPr lang="ru-RU" sz="1200" dirty="0">
                <a:latin typeface="+mj-lt"/>
              </a:rPr>
              <a:t>г. Иркутск</a:t>
            </a:r>
          </a:p>
          <a:p>
            <a:pPr algn="ctr"/>
            <a:r>
              <a:rPr lang="ru-RU" sz="1200" dirty="0">
                <a:latin typeface="+mj-lt"/>
              </a:rPr>
              <a:t>АДМИНИСТРАЦИЯ</a:t>
            </a:r>
          </a:p>
          <a:p>
            <a:pPr algn="ctr"/>
            <a:r>
              <a:rPr lang="ru-RU" sz="1200" dirty="0">
                <a:latin typeface="+mj-lt"/>
              </a:rPr>
              <a:t>КОМИТЕТ ПО СОЦИАЛЬНОЙ ПОЛИТИКЕ И КУЛЬТУРЕ</a:t>
            </a:r>
          </a:p>
          <a:p>
            <a:pPr algn="ctr"/>
            <a:r>
              <a:rPr lang="ru-RU" sz="1200" dirty="0">
                <a:latin typeface="+mj-lt"/>
              </a:rPr>
              <a:t>ДЕПАРТАМЕНТ ОБРАЗОВАНИЯ</a:t>
            </a:r>
          </a:p>
          <a:p>
            <a:pPr algn="ctr"/>
            <a:r>
              <a:rPr lang="ru-RU" sz="1200" dirty="0"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200" dirty="0">
                <a:latin typeface="+mj-lt"/>
              </a:rPr>
              <a:t>города Иркутска средняя общеобразовательная школа №37</a:t>
            </a:r>
          </a:p>
          <a:p>
            <a:pPr algn="ctr"/>
            <a:r>
              <a:rPr lang="ru-RU" sz="1200" dirty="0">
                <a:latin typeface="+mj-lt"/>
              </a:rPr>
              <a:t>(МБОУ г. Иркутска СОШ №37)</a:t>
            </a:r>
          </a:p>
        </p:txBody>
      </p:sp>
    </p:spTree>
    <p:extLst>
      <p:ext uri="{BB962C8B-B14F-4D97-AF65-F5344CB8AC3E}">
        <p14:creationId xmlns:p14="http://schemas.microsoft.com/office/powerpoint/2010/main" val="129246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F70D24-5154-49F0-9592-98A4B5F1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44F1DB-D007-41BF-8327-C0FBE6A2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Акция “Мы — это много Я!” </a:t>
            </a: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Ящик доверия </a:t>
            </a: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Организованные перемены (начальная школа)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«Советы на каждый день» </a:t>
            </a:r>
          </a:p>
          <a:p>
            <a:pPr marL="5715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«Кризис: выход есть!»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9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B379B6-636C-4C78-AC4D-66C987F2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91" y="348143"/>
            <a:ext cx="8215618" cy="61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0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64E05A-7EF5-4E0F-813D-21E3E151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11" y="545283"/>
            <a:ext cx="4218614" cy="56248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C8FBCB4-F3B7-4890-8E2C-E6ED13F48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16" y="545282"/>
            <a:ext cx="4218614" cy="56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6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80FA33-5A1D-4179-9675-062B62F3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78" y="490755"/>
            <a:ext cx="4407366" cy="58764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F74766B-4A93-4326-ACEE-9CDFA09FB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57" y="490756"/>
            <a:ext cx="4407366" cy="58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6FFB86-3D5D-4384-AB6A-52351F1D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EE0BCA-1738-4630-8558-46A7CE12B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B89EDB2-603C-4D92-9693-8D5F4C855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64" y="209726"/>
            <a:ext cx="4319282" cy="57590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FCE746-A1E3-4E5C-AFC1-33A3AC563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536" y="209726"/>
            <a:ext cx="4319282" cy="5759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33353F-C12A-4FC6-9427-6DEFA18C41F4}"/>
              </a:ext>
            </a:extLst>
          </p:cNvPr>
          <p:cNvSpPr txBox="1"/>
          <p:nvPr/>
        </p:nvSpPr>
        <p:spPr>
          <a:xfrm>
            <a:off x="4622334" y="6165908"/>
            <a:ext cx="281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Лепили «счастье»</a:t>
            </a:r>
          </a:p>
        </p:txBody>
      </p:sp>
    </p:spTree>
    <p:extLst>
      <p:ext uri="{BB962C8B-B14F-4D97-AF65-F5344CB8AC3E}">
        <p14:creationId xmlns:p14="http://schemas.microsoft.com/office/powerpoint/2010/main" val="405986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7EC072-D04B-4410-B3A8-C9E50319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958F6E-14DA-415B-B800-C6D5C4A4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Огромная благодарность ученицам 10А класса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Маликовой Лизе</a:t>
            </a:r>
          </a:p>
          <a:p>
            <a:r>
              <a:rPr lang="ru-RU" dirty="0"/>
              <a:t>Вавиловой Ире</a:t>
            </a:r>
          </a:p>
        </p:txBody>
      </p:sp>
    </p:spTree>
    <p:extLst>
      <p:ext uri="{BB962C8B-B14F-4D97-AF65-F5344CB8AC3E}">
        <p14:creationId xmlns:p14="http://schemas.microsoft.com/office/powerpoint/2010/main" val="3540791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&quot;Удивительная&quot;">
  <a:themeElements>
    <a:clrScheme name="Amaz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C1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3063717_TF16411256" id="{96EB4B2C-357E-48EA-BA58-C3E79E7AA1AB}" vid="{BA2CF81A-0E8B-4299-8F40-CE092D03C45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e0ed944f324437a1628d920c25a1c7c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edbd56de57fb331bd1e5e8af7e1d85f1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47449C20-468D-43AC-BAA9-5AF10C1B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1E4E54-D823-4696-BBE2-5A8AE79AD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89E9E9-CE08-455B-9B22-675497F5CD5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Хотите поразить своих учеников </Template>
  <TotalTime>960</TotalTime>
  <Words>90</Words>
  <Application>Microsoft Office PowerPoint</Application>
  <PresentationFormat>Произвольный</PresentationFormat>
  <Paragraphs>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"Удивительная"</vt:lpstr>
      <vt:lpstr>ОБЛАСТНАЯ НЕДЕЛЯ ПО ПРОФИЛАКТИКЕ «РАЗНОЦВЕТНАЯ НЕДЕЛЯ»</vt:lpstr>
      <vt:lpstr>Мероприятия: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профилактики «ВЫСОКАЯ ОТВЕТСТСВЕННОСТЬ!</dc:title>
  <dc:creator>Анна Гунаева</dc:creator>
  <cp:lastModifiedBy>Ольга</cp:lastModifiedBy>
  <cp:revision>14</cp:revision>
  <dcterms:created xsi:type="dcterms:W3CDTF">2022-09-07T01:40:58Z</dcterms:created>
  <dcterms:modified xsi:type="dcterms:W3CDTF">2022-09-20T05:36:10Z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