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>
      <p:cViewPr varScale="1">
        <p:scale>
          <a:sx n="70" d="100"/>
          <a:sy n="70" d="100"/>
        </p:scale>
        <p:origin x="-72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0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03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56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25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5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12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25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453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77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91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70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9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5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1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19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97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08C22F-D238-4432-B078-AB03D4817399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EFEF6A8-FF7A-4BE0-9B69-B152DAE5A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5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92" y="986886"/>
            <a:ext cx="8689976" cy="250921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работы с текстом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34544" y="3886200"/>
            <a:ext cx="4752111" cy="1371599"/>
          </a:xfrm>
        </p:spPr>
        <p:txBody>
          <a:bodyPr>
            <a:normAutofit/>
          </a:bodyPr>
          <a:lstStyle/>
          <a:p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Черных Мария </a:t>
            </a:r>
            <a:r>
              <a:rPr lang="ru-RU" sz="2000" cap="none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Вадимовна</a:t>
            </a:r>
            <a:r>
              <a:rPr lang="ru-RU" sz="2000" cap="none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000" cap="none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cap="none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 и литературы МБОУ г. Иркутска СОШ № 37</a:t>
            </a:r>
          </a:p>
          <a:p>
            <a:endParaRPr lang="ru-RU" sz="20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40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5771" y="290287"/>
            <a:ext cx="11727543" cy="166914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текста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772" y="2191656"/>
            <a:ext cx="11437258" cy="4194629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lang="ru-RU" altLang="ru-RU" sz="44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altLang="ru-RU" sz="4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altLang="ru-RU" sz="4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самая краткая запись текста. </a:t>
            </a:r>
            <a:endParaRPr lang="ru-RU" altLang="ru-RU" sz="4400" i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4400" kern="0" cap="none" dirty="0">
                <a:solidFill>
                  <a:schemeClr val="tx1"/>
                </a:solidFill>
                <a:latin typeface="Times New Roman" panose="02020603050405020304" pitchFamily="18" charset="0"/>
              </a:rPr>
              <a:t>Пункты плана должны отражать содержание, логику и последовательность изложения. </a:t>
            </a:r>
          </a:p>
          <a:p>
            <a:pPr lvl="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altLang="ru-RU" sz="4400" kern="0" cap="none" dirty="0">
                <a:solidFill>
                  <a:schemeClr val="tx1"/>
                </a:solidFill>
                <a:latin typeface="Times New Roman" panose="02020603050405020304" pitchFamily="18" charset="0"/>
              </a:rPr>
              <a:t>Составить план помогает деление текста на абзацы, пункты плана составляются от абзаца к абзацу.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4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74172"/>
            <a:ext cx="8689976" cy="899886"/>
          </a:xfrm>
        </p:spPr>
        <p:txBody>
          <a:bodyPr/>
          <a:lstStyle/>
          <a:p>
            <a:r>
              <a:rPr lang="ru-RU" altLang="ru-RU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 план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6057" y="1074058"/>
            <a:ext cx="11277600" cy="5297713"/>
          </a:xfrm>
        </p:spPr>
        <p:txBody>
          <a:bodyPr/>
          <a:lstStyle/>
          <a:p>
            <a:pPr algn="just"/>
            <a:r>
              <a:rPr lang="ru-RU" altLang="ru-RU" sz="2800" kern="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Это </a:t>
            </a:r>
            <a:r>
              <a:rPr lang="ru-RU" altLang="ru-RU" sz="2800" kern="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пунктов. Зачастую он </a:t>
            </a:r>
            <a:r>
              <a:rPr lang="ru-RU" altLang="ru-RU" sz="2800" u="sng" kern="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</a:t>
            </a:r>
            <a:r>
              <a:rPr lang="ru-RU" altLang="ru-RU" sz="2800" kern="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назывных предложений, достаточно лаконичных. Простым планом нередко пользуются ораторы, лекторы, так как именно он больше всего подходит для отражения узловых моментов уже хорошо известного текста. Вы сможете сверяться с таким планом, чтобы давать информацию последовательно, ничего не упустить, а основной материал излагать своими словами. Если составить план текста грамотно, это обеспечит хорошую, связанную и логичную, речь.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70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885370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перескажите прочитанный вами текст, включив в пересказ слова…</a:t>
            </a:r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9657" y="1132114"/>
            <a:ext cx="11800113" cy="4659086"/>
          </a:xfrm>
        </p:spPr>
        <p:txBody>
          <a:bodyPr>
            <a:normAutofit fontScale="25000" lnSpcReduction="20000"/>
          </a:bodyPr>
          <a:lstStyle/>
          <a:p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Алекса́ндру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ело́ву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всего 17 лет, когда его, молодого баскетболиста ленинградского «Спартака», пригласили в сборную страны. В историю мирового спорта он вошёл благодаря блистательному выступлению на олимпиаде 1972 года. Олимпийский финал между сборными США и СССР стал самым драматичным в истории международного баскетбола. Главным и, по сути, единственным </a:t>
            </a:r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претенде́нтом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золото всегда считалась непобедимая и легендарная сборная США.</a:t>
            </a:r>
          </a:p>
          <a:p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три секунды до конца игры счёт 50:49 в пользу США. Зал кипит. Вера американских болельщиков в свою команду была столь велика, что они не обратили внимания: матч ещё не закончился. Доигрываются три секунды…</a:t>
            </a:r>
          </a:p>
          <a:p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Александру </a:t>
            </a:r>
            <a:r>
              <a:rPr lang="ru-RU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елову удалось невозможное: он ушёл от защитников </a:t>
            </a:r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финто́м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обозначив рывок вперёд и назад, развернулся и аккуратно положил мяч в корзину. В ту же секунду прозвучала финальная сирена. Матч завершился победой советских спортсменов. Эта победа принесла стране заветное олимпийское золото!</a:t>
            </a:r>
          </a:p>
          <a:p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Сборная СССР в 1972 году совершила чудо, которого от неё никто не ожидал. Это была настоящая победа характера и воли и </a:t>
            </a:r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демонстра́ция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что не существует вершин, которые нельзя покорить. Тот единственный бросок, который подарил победу команде СССР, до сих пор обсуждается фанатами баскетбола, а </a:t>
            </a:r>
            <a:r>
              <a:rPr lang="ru-RU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лександра </a:t>
            </a:r>
            <a:r>
              <a:rPr lang="ru-RU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елова без преувеличения называют украшением мирового спорта.</a:t>
            </a:r>
          </a:p>
          <a:p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(185 слов)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36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348344"/>
            <a:ext cx="8689976" cy="130628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текста: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1915886"/>
            <a:ext cx="8689976" cy="3341913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в сборную.</a:t>
            </a:r>
          </a:p>
          <a:p>
            <a:pPr marL="457200" indent="-457200" algn="l">
              <a:buAutoNum type="arabicPeriod"/>
            </a:pPr>
            <a:r>
              <a:rPr lang="ru-RU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американских болельщиков.</a:t>
            </a:r>
          </a:p>
          <a:p>
            <a:pPr marL="457200" indent="-457200" algn="l">
              <a:buAutoNum type="arabicPeriod"/>
            </a:pPr>
            <a:r>
              <a:rPr lang="ru-RU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Невозможное.</a:t>
            </a:r>
          </a:p>
          <a:p>
            <a:pPr marL="457200" indent="-457200" algn="l">
              <a:buAutoNum type="arabicPeriod"/>
            </a:pPr>
            <a:r>
              <a:rPr lang="ru-RU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Победа СССР.</a:t>
            </a:r>
            <a:endParaRPr lang="ru-RU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2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319315"/>
            <a:ext cx="8689976" cy="1103085"/>
          </a:xfrm>
        </p:spPr>
        <p:txBody>
          <a:bodyPr>
            <a:normAutofit/>
          </a:bodyPr>
          <a:lstStyle/>
          <a:p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</a:t>
            </a:r>
            <a:endParaRPr lang="ru-RU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57" y="1843314"/>
            <a:ext cx="9976531" cy="3414486"/>
          </a:xfrm>
        </p:spPr>
        <p:txBody>
          <a:bodyPr>
            <a:noAutofit/>
          </a:bodyPr>
          <a:lstStyle/>
          <a:p>
            <a:pPr algn="just"/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Если правильно найти в тексте ключевые слова, то не составит никакого труда восстановить весь текст. Александр Блок говорил об этом примерно так: «Текст – это покрывало растянутое на нескольких колышках».</a:t>
            </a:r>
          </a:p>
          <a:p>
            <a:pPr algn="just"/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Ключевые слова – это опорные фрагменты текста, которые несут на себе содержательную нагрузку всего высказывания и располагаются в определённом порядке.</a:t>
            </a:r>
          </a:p>
          <a:p>
            <a:pPr algn="just"/>
            <a:r>
              <a:rPr lang="ru-RU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Если они найдены и расположены правильно, то смысл текста будет ясен и понятен.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640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171" y="217715"/>
            <a:ext cx="11713029" cy="1640114"/>
          </a:xfrm>
        </p:spPr>
        <p:txBody>
          <a:bodyPr>
            <a:normAutofit/>
          </a:bodyPr>
          <a:lstStyle/>
          <a:p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находить ключевые слова</a:t>
            </a:r>
            <a:b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857" y="1640114"/>
            <a:ext cx="10958286" cy="4455886"/>
          </a:xfrm>
        </p:spPr>
        <p:txBody>
          <a:bodyPr>
            <a:noAutofit/>
          </a:bodyPr>
          <a:lstStyle/>
          <a:p>
            <a:pPr algn="just"/>
            <a:r>
              <a:rPr lang="ru-RU" sz="32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Что такое ключевое слово в тексте? Обычно оно является главным членом предложения, ну хотя бы одно из них. Если выбирать ключевое слово из основы, то выбрать рекомендуется то, которое связано с последующим контекстом.  Обычно и второстепенные члены избираются в роли опорных по этому принципу – по связи со следующим предложением.</a:t>
            </a:r>
            <a:br>
              <a:rPr lang="ru-RU" sz="32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4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885370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перескажите прочитанный вами текст, включив в пересказ слова…</a:t>
            </a:r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9657" y="1132114"/>
            <a:ext cx="11800113" cy="4659086"/>
          </a:xfrm>
        </p:spPr>
        <p:txBody>
          <a:bodyPr>
            <a:normAutofit fontScale="25000" lnSpcReduction="20000"/>
          </a:bodyPr>
          <a:lstStyle/>
          <a:p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Алекса́ндру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ело́ву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всего 17 лет, когда его, молодого баскетболиста ленинградского «Спартака», пригласили в сборную страны. В историю мирового спорта он вошёл благодаря блистательному выступлению на олимпиаде 1972 года. Олимпийский финал между сборными США и СССР стал самым драматичным в истории международного баскетбола. Главным и, по сути, единственным </a:t>
            </a:r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претенде́нтом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золото всегда считалась непобедимая и легендарная сборная США.</a:t>
            </a:r>
          </a:p>
          <a:p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три секунды до конца игры счёт 50:49 в пользу США. Зал кипит. Вера американских болельщиков в свою команду была столь велика, что они не обратили внимания: матч ещё не закончился. Доигрываются три секунды…</a:t>
            </a:r>
          </a:p>
          <a:p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Александру </a:t>
            </a:r>
            <a:r>
              <a:rPr lang="ru-RU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елову удалось невозможное: он ушёл от защитников </a:t>
            </a:r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финто́м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обозначив рывок вперёд и назад, развернулся и аккуратно положил мяч в корзину. В ту же секунду прозвучала финальная сирена. Матч завершился победой советских спортсменов. Эта победа принесла стране заветное олимпийское золото!</a:t>
            </a:r>
          </a:p>
          <a:p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Сборная СССР в 1972 году совершила чудо, которого от неё никто не ожидал. Это была настоящая победа характера и воли и </a:t>
            </a:r>
            <a:r>
              <a:rPr lang="ru-RU" sz="8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демонстра́ция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что не существует вершин, которые нельзя покорить. Тот единственный бросок, который подарил победу команде СССР, до сих пор обсуждается фанатами баскетбола, а </a:t>
            </a:r>
            <a:r>
              <a:rPr lang="ru-RU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лександра </a:t>
            </a:r>
            <a:r>
              <a:rPr lang="ru-RU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елова без преувеличения называют украшением мирового спорта.</a:t>
            </a:r>
          </a:p>
          <a:p>
            <a:r>
              <a:rPr lang="ru-RU" sz="8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(185 слов)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03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слова: 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А. Белова, пригласили, выступление на олимпиаде 1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72, претендент на золото США.</a:t>
            </a:r>
          </a:p>
          <a:p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3 секунды, зал кипит, матч не закончен.</a:t>
            </a:r>
          </a:p>
          <a:p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Невозможное удалось, финальная сирена.</a:t>
            </a:r>
          </a:p>
          <a:p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Чудо, победа характера, бросок подарил победу, Белов- украшение мирового спорта.</a:t>
            </a:r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6718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153</TotalTime>
  <Words>804</Words>
  <Application>Microsoft Office PowerPoint</Application>
  <PresentationFormat>Произвольный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Капля</vt:lpstr>
      <vt:lpstr>Правила работы с текстом</vt:lpstr>
      <vt:lpstr>ПЛАН текста</vt:lpstr>
      <vt:lpstr>Простой план</vt:lpstr>
      <vt:lpstr>Подробно перескажите прочитанный вами текст, включив в пересказ слова…</vt:lpstr>
      <vt:lpstr>План текста:</vt:lpstr>
      <vt:lpstr>Ключевые слова</vt:lpstr>
      <vt:lpstr>Как находить ключевые слова </vt:lpstr>
      <vt:lpstr>Подробно перескажите прочитанный вами текст, включив в пересказ слова…</vt:lpstr>
      <vt:lpstr>Ключевые слова: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 Windows</cp:lastModifiedBy>
  <cp:revision>14</cp:revision>
  <dcterms:created xsi:type="dcterms:W3CDTF">2021-01-19T16:29:22Z</dcterms:created>
  <dcterms:modified xsi:type="dcterms:W3CDTF">2021-01-27T02:34:50Z</dcterms:modified>
</cp:coreProperties>
</file>